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05" r:id="rId2"/>
    <p:sldId id="492" r:id="rId3"/>
    <p:sldId id="543" r:id="rId4"/>
    <p:sldId id="640" r:id="rId5"/>
    <p:sldId id="634" r:id="rId6"/>
    <p:sldId id="581" r:id="rId7"/>
    <p:sldId id="318" r:id="rId8"/>
    <p:sldId id="633" r:id="rId9"/>
    <p:sldId id="613" r:id="rId10"/>
    <p:sldId id="632" r:id="rId11"/>
    <p:sldId id="322" r:id="rId12"/>
    <p:sldId id="63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1" autoAdjust="0"/>
    <p:restoredTop sz="86383" autoAdjust="0"/>
  </p:normalViewPr>
  <p:slideViewPr>
    <p:cSldViewPr snapToGrid="0">
      <p:cViewPr varScale="1">
        <p:scale>
          <a:sx n="124" d="100"/>
          <a:sy n="124" d="100"/>
        </p:scale>
        <p:origin x="184" y="28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7DEB0-5AA4-49C7-B0AD-AD047A002C4C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4D32B-0177-4B34-AE20-6C7270561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4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05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679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426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59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406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79CA-5593-44B9-9585-5A7B08973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E673A-A12E-4EAE-AAEE-1D8C33B97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0A690-A5A9-42A5-957B-F2043430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48F73-40C8-4265-B665-988DFC4ED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18BEF-A0EA-4B00-B92A-31BD5EA0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0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0A69-0A96-4408-918B-852C2388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8B5C5-5982-4F25-BF80-70A68DCD7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1C0DD-D1D4-451C-BF1E-F37CA37C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31F2-3E3C-47BF-8B74-C37BA0DD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682A-A511-4060-AAD3-319915F8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BE9592-4564-44CF-B146-ABA3624CF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E50E9-A590-46E1-B22A-4BA751B75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8E949-42D9-4FCC-AAF3-EFB914BE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3ABB1-B5C4-4B83-BF75-02D3BBA0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72D29-A262-47C0-9FDC-2EE0780D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7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B57A-183D-4B36-9232-552CD479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0C98B-E3AB-45A4-A3E1-FF422E285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B8398-2635-4C1D-9564-19BA39C3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9543-AD96-46BC-8DF7-8D3A431C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41951-E228-421B-B28B-A22DED09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8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6655-2C75-4449-B634-FB2919A1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49C01-BA41-4848-89BE-AEBD93EC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4383-F8B1-435B-BBF7-82BF7331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BF78A-8E6A-4777-828A-7D4D21D8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4756-2709-41FD-88D4-E95D8564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1BDA-7A16-461F-9C8A-4B7C940E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7449F-FB5B-4BA4-86FD-F61EAFAC9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406EE-9A59-4BAD-AF1C-D47A03001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4744E-2FCD-4385-BC54-467012E27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1EDA2-C9E2-4C4E-A16E-24760B77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5CB8C-065A-4771-8014-F924C9A7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7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F573-D3B3-41CF-83F4-FB0F1647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6BC6E-3A34-4FC8-9590-CFFCBE7A4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2EE51-3653-4E27-A438-2A59EB999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1A0ED-D53F-4A9D-9260-E6196201D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D368D-018B-4D8D-97BA-7EA4B5A10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6B6CC1-883C-4C1E-9BAD-C19C13B6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1A70F-1E03-456D-8F68-D9D440D9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F6B607-F078-4C1F-A38F-1D01E074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38F5-2814-457A-B867-83EA39B6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6261F-9A9E-4B99-B9FE-B00381CB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28554-E12A-4C0E-A2CD-1F7E7901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EDE96-8BAE-4BD2-8359-AB9A4F1D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4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4D235-B521-434F-9C3A-7CE875F0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EB77C-E2C4-4B20-ADA3-6063C1E3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0CBED-9E87-451E-B4D8-6D08340C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F71D-6F99-4644-9C32-F273FFE40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D05EF-C2B9-456F-8835-AC3B30EC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F5425-39B1-448C-8C09-17379C375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BA82B-3112-4EFF-AC26-2E53642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06351-6F3F-4F91-83A9-98E77363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C2999-BD87-4680-BD2C-CB3D582E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7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0D97-8169-48FD-9147-8032374D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4B0208-ECE4-4EC6-8863-4F0A678DC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18575-E703-4582-85F8-8E9B25B79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62DF0-4906-4B3E-BFDB-1D097C8B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B56B4-594C-41A7-9BB0-DDD2A8B01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95E30-F343-40B8-BCB6-C1A66C3E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E1329-2699-44E1-85C9-6B4F2B3C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40CC9-D7DA-4EED-A52B-F8230F313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5B572-3054-4639-B241-E9DD97237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2E0E1-344B-4E26-B5AD-CE86AB802485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87CDE-CC99-473F-8F62-749AA3E6D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558F-BCFA-4DF9-8CEB-3521E11E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6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emf"/><Relationship Id="rId4" Type="http://schemas.openxmlformats.org/officeDocument/2006/relationships/package" Target="../embeddings/Microsoft_Excel_Worksheet1.xlsx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6405-6F1F-4926-B387-B75245C2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15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Object-Oriented Programming</a:t>
            </a:r>
            <a:br>
              <a:rPr lang="en-US" dirty="0"/>
            </a:br>
            <a:r>
              <a:rPr lang="en-US" sz="1800" dirty="0"/>
              <a:t>Discussion, Lecture, &amp; Lab</a:t>
            </a:r>
            <a:br>
              <a:rPr lang="en-US" sz="1800" dirty="0"/>
            </a:br>
            <a:r>
              <a:rPr lang="en-US" sz="1800" dirty="0"/>
              <a:t>Eric Pogue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Agenda </a:t>
            </a:r>
            <a:r>
              <a:rPr lang="en-US" sz="2000"/>
              <a:t>for Wednesday, October 16</a:t>
            </a:r>
            <a:r>
              <a:rPr lang="en-US" sz="2000" baseline="30000"/>
              <a:t>th</a:t>
            </a:r>
            <a:r>
              <a:rPr lang="en-US" sz="2000"/>
              <a:t> </a:t>
            </a:r>
            <a:r>
              <a:rPr lang="en-US" sz="2000" dirty="0"/>
              <a:t>from 2 to 2:50pm CST: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Friendly Conversation Topic – Welcome Back! … plus review Refactoring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Assignment from Last Class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Sprint 4 Demo Schedule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Assignment Q&amp;A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Mosaic Lite Discussion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Assignment for Next Class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Lab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Discussion &amp; Questions welcome at any time… please be present with no phones or email during our time together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5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Technology, Security, &amp; Privacy</a:t>
            </a:r>
          </a:p>
        </p:txBody>
      </p:sp>
      <p:sp>
        <p:nvSpPr>
          <p:cNvPr id="13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E5E05-214E-F548-A287-42EAB01DE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" y="2615109"/>
            <a:ext cx="9875520" cy="278983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14224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D6B545-F0B6-460A-BC7D-40D729608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421" y="0"/>
            <a:ext cx="5740445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C050F70-9801-468E-A98C-7C118AACC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UML Phone</a:t>
            </a:r>
            <a:br>
              <a:rPr lang="en-US" dirty="0"/>
            </a:br>
            <a:r>
              <a:rPr lang="en-US" dirty="0"/>
              <a:t>Example </a:t>
            </a:r>
          </a:p>
        </p:txBody>
      </p:sp>
    </p:spTree>
    <p:extLst>
      <p:ext uri="{BB962C8B-B14F-4D97-AF65-F5344CB8AC3E}">
        <p14:creationId xmlns:p14="http://schemas.microsoft.com/office/powerpoint/2010/main" val="2666587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Remaining Schedule 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4B5E9E6-C04C-5D42-B429-3968FB7400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33500" y="1820863"/>
          <a:ext cx="9525000" cy="321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name="Worksheet" r:id="rId4" imgW="9525000" imgH="3213100" progId="Excel.Sheet.12">
                  <p:embed/>
                </p:oleObj>
              </mc:Choice>
              <mc:Fallback>
                <p:oleObj name="Worksheet" r:id="rId4" imgW="9525000" imgH="3213100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4B5E9E6-C04C-5D42-B429-3968FB7400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33500" y="1820863"/>
                        <a:ext cx="9525000" cy="321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5-Point Star 2">
            <a:extLst>
              <a:ext uri="{FF2B5EF4-FFF2-40B4-BE49-F238E27FC236}">
                <a16:creationId xmlns:a16="http://schemas.microsoft.com/office/drawing/2014/main" id="{50EE83F8-8F0D-474F-B4EA-7330EDBC7132}"/>
              </a:ext>
            </a:extLst>
          </p:cNvPr>
          <p:cNvSpPr/>
          <p:nvPr/>
        </p:nvSpPr>
        <p:spPr>
          <a:xfrm>
            <a:off x="8636651" y="3205741"/>
            <a:ext cx="289992" cy="290714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3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Today’s Friendly Conversation Topic – Refactoring</a:t>
            </a:r>
          </a:p>
        </p:txBody>
      </p:sp>
    </p:spTree>
    <p:extLst>
      <p:ext uri="{BB962C8B-B14F-4D97-AF65-F5344CB8AC3E}">
        <p14:creationId xmlns:p14="http://schemas.microsoft.com/office/powerpoint/2010/main" val="1247075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Code Refactoring in Agile Programming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7425F8-F082-41D8-8FCB-F1258B236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931" y="1608137"/>
            <a:ext cx="8212138" cy="494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53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a “pre-release” version of your Mosaic application prior to class on call on Monday. This means that you will be complete with Activities List items 1-3 and part way through item 4.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19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E608CC4-214A-48B7-B219-A6B37DD5CC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7304726"/>
              </p:ext>
            </p:extLst>
          </p:nvPr>
        </p:nvGraphicFramePr>
        <p:xfrm>
          <a:off x="2994025" y="441325"/>
          <a:ext cx="6205538" cy="597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Worksheet" r:id="rId3" imgW="7289800" imgH="7023100" progId="Excel.Sheet.12">
                  <p:embed/>
                </p:oleObj>
              </mc:Choice>
              <mc:Fallback>
                <p:oleObj name="Worksheet" r:id="rId3" imgW="7289800" imgH="702310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FE608CC4-214A-48B7-B219-A6B37DD5CC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94025" y="441325"/>
                        <a:ext cx="6205538" cy="597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50932F7-C8C1-F04A-B5A7-9EF956047090}"/>
              </a:ext>
            </a:extLst>
          </p:cNvPr>
          <p:cNvSpPr/>
          <p:nvPr/>
        </p:nvSpPr>
        <p:spPr>
          <a:xfrm>
            <a:off x="3487996" y="1874520"/>
            <a:ext cx="4556415" cy="1463040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36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pPr>
              <a:spcBef>
                <a:spcPts val="400"/>
              </a:spcBef>
            </a:pPr>
            <a:r>
              <a:rPr lang="en-US" sz="4400" dirty="0"/>
              <a:t>Assignment Q&amp;A</a:t>
            </a:r>
          </a:p>
        </p:txBody>
      </p:sp>
    </p:spTree>
    <p:extLst>
      <p:ext uri="{BB962C8B-B14F-4D97-AF65-F5344CB8AC3E}">
        <p14:creationId xmlns:p14="http://schemas.microsoft.com/office/powerpoint/2010/main" val="2227526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Continue working on your Mosaic application while completing  Activities List items through item 7.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479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9"/>
            <a:ext cx="10718950" cy="3104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Scrum Team: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Coding together on MosaicLite 2.0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Team report out by new Scrum Master at 2:46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ADDFD-9BE3-0244-AE69-52D2BB47696A}"/>
              </a:ext>
            </a:extLst>
          </p:cNvPr>
          <p:cNvSpPr/>
          <p:nvPr/>
        </p:nvSpPr>
        <p:spPr>
          <a:xfrm>
            <a:off x="838200" y="4649423"/>
            <a:ext cx="10515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Team Report Out Guidelines</a:t>
            </a:r>
          </a:p>
          <a:p>
            <a:r>
              <a:rPr lang="en-US" dirty="0"/>
              <a:t>Scrum Master will </a:t>
            </a:r>
            <a:r>
              <a:rPr lang="en-US" u="sng" dirty="0"/>
              <a:t>stand up, give your name, your team name</a:t>
            </a:r>
            <a:r>
              <a:rPr lang="en-US" dirty="0"/>
              <a:t>, and briefly answer the following questions: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did you accomplish since the last meeting? And what will you be working on until the next meeting?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Is the team committed to completing assignments? All/Most/Some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is getting in your way or keeping you from completing the assignments?</a:t>
            </a:r>
          </a:p>
        </p:txBody>
      </p:sp>
    </p:spTree>
    <p:extLst>
      <p:ext uri="{BB962C8B-B14F-4D97-AF65-F5344CB8AC3E}">
        <p14:creationId xmlns:p14="http://schemas.microsoft.com/office/powerpoint/2010/main" val="1188632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3593438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245</Words>
  <Application>Microsoft Macintosh PowerPoint</Application>
  <PresentationFormat>Widescreen</PresentationFormat>
  <Paragraphs>38</Paragraphs>
  <Slides>12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Worksheet</vt:lpstr>
      <vt:lpstr>Object-Oriented Programming Discussion, Lecture, &amp; Lab Eric Pogue</vt:lpstr>
      <vt:lpstr>Today’s Friendly Conversation Topic – Refactoring</vt:lpstr>
      <vt:lpstr>Code Refactoring in Agile Programming</vt:lpstr>
      <vt:lpstr>Assignment</vt:lpstr>
      <vt:lpstr>PowerPoint Presentation</vt:lpstr>
      <vt:lpstr>Assignment Q&amp;A</vt:lpstr>
      <vt:lpstr>Assignment</vt:lpstr>
      <vt:lpstr>Lab</vt:lpstr>
      <vt:lpstr>End of Session</vt:lpstr>
      <vt:lpstr>Technology, Security, &amp; Privacy</vt:lpstr>
      <vt:lpstr>UML Phone Example </vt:lpstr>
      <vt:lpstr>Remaining Schedule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 Discussion, Lecture, &amp; Lab Eric Pogue</dc:title>
  <dc:creator>Pogue, Eric</dc:creator>
  <cp:lastModifiedBy>Pogue, Eric</cp:lastModifiedBy>
  <cp:revision>18</cp:revision>
  <dcterms:created xsi:type="dcterms:W3CDTF">2019-10-04T13:39:56Z</dcterms:created>
  <dcterms:modified xsi:type="dcterms:W3CDTF">2019-10-16T14:54:44Z</dcterms:modified>
</cp:coreProperties>
</file>